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2DC279-EB8F-4053-9853-E4B958E642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CDFD8A-E39F-4175-992D-99384BC412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084A1D-D0AB-4C4F-A97D-F69A421EA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E3092-0A29-4BAC-B551-F88E6BFA21AC}" type="datetimeFigureOut">
              <a:rPr lang="en-US" smtClean="0"/>
              <a:t>8/6/2019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1F9AFB-4452-4D91-A24E-10BCD4716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D975B3-D80E-4051-99B3-57F32106EF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5F204-FDB1-4515-A487-563A792181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959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E20E4-025A-4C17-9C08-7FCAC23BE6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B5DB66-A74C-4B4D-A467-44E8984338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2F1334-E37D-4D88-8A23-B49266BFCB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E3092-0A29-4BAC-B551-F88E6BFA21AC}" type="datetimeFigureOut">
              <a:rPr lang="en-US" smtClean="0"/>
              <a:t>8/6/2019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5F2058-0F89-4C73-ADC8-9EE65EAC0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77DECE-D60A-4DE7-8C3E-57BDBFD3A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5F204-FDB1-4515-A487-563A792181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5714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683C687-69B6-4130-8C35-CDCD78AD4C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0E2001-22DF-4F65-AD3F-171FB59636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3680B6-8C4D-40D3-83AF-100D9F5233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E3092-0A29-4BAC-B551-F88E6BFA21AC}" type="datetimeFigureOut">
              <a:rPr lang="en-US" smtClean="0"/>
              <a:t>8/6/2019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B33CE6-B6B3-44E5-B1D8-36739128D3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0CAE75-1549-4125-B1B4-A58ED90DD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5F204-FDB1-4515-A487-563A792181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452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C876F3-D22B-4592-AAF9-E1024D5943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7460C2-1411-49F3-B955-46258E2933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61F13E-102A-4D88-B756-4FB6AB44E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E3092-0A29-4BAC-B551-F88E6BFA21AC}" type="datetimeFigureOut">
              <a:rPr lang="en-US" smtClean="0"/>
              <a:t>8/6/2019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90F0F8-DE18-449C-B704-01B67CBA30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705336-2A9D-44F8-BAEE-5AC5B64A7D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5F204-FDB1-4515-A487-563A792181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6301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A6C76F-8D30-4D1D-87DE-0790050BAD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B72408-B2FF-40E3-A549-CFABA91F06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FFC7C7-736C-44ED-A945-C638734C1C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E3092-0A29-4BAC-B551-F88E6BFA21AC}" type="datetimeFigureOut">
              <a:rPr lang="en-US" smtClean="0"/>
              <a:t>8/6/2019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B50881-850A-4852-9B59-255DF740DA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1AD5F4-4C58-4D4A-A2A8-F665959654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5F204-FDB1-4515-A487-563A792181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213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AA93D5-F760-408B-A65A-4EE1A1FBA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02C612-ABAD-4ED7-AFFC-0D7FDB30DB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6650C0-F581-49D7-AA9C-01C5560189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BF6A10-6145-43D4-8C15-6DD958A3DB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E3092-0A29-4BAC-B551-F88E6BFA21AC}" type="datetimeFigureOut">
              <a:rPr lang="en-US" smtClean="0"/>
              <a:t>8/6/2019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F46C6D-61C2-4F31-8C14-1A4026CB7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EC5704-665E-46BB-AE31-9C25D2011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5F204-FDB1-4515-A487-563A792181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670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C958CD-1E6D-45F7-8CA7-EB91F5475F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FAC0CD-BC26-4555-893E-0EC5D539C0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653C67-E552-4522-8672-0491AE5DA9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69652B-4E64-49BE-B4AE-1E9532DE12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7B33FFA-BFB5-4926-BCF1-CBAAB6FD7E3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2B4A815-2DC6-4E3E-BB92-18DB4085BC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E3092-0A29-4BAC-B551-F88E6BFA21AC}" type="datetimeFigureOut">
              <a:rPr lang="en-US" smtClean="0"/>
              <a:t>8/6/2019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43D48D-5061-4CBA-8C47-D3E0A6EF76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2C0516-105F-426C-9221-54D9707468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5F204-FDB1-4515-A487-563A792181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711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4D3DB-3F62-4B33-B582-62D8684B9E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0E6DA05-8B88-460B-9577-8CD78666EB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E3092-0A29-4BAC-B551-F88E6BFA21AC}" type="datetimeFigureOut">
              <a:rPr lang="en-US" smtClean="0"/>
              <a:t>8/6/2019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AD922B-6382-4990-BCCE-D5F7FA25FE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C1D895D-A25A-48D1-95D5-E9293FDCD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5F204-FDB1-4515-A487-563A792181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693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AAFBA72-5618-45B1-AC25-3742F61FF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E3092-0A29-4BAC-B551-F88E6BFA21AC}" type="datetimeFigureOut">
              <a:rPr lang="en-US" smtClean="0"/>
              <a:t>8/6/2019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4E44638-50BF-419B-ACED-E5A6545D61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2B4B85-A81E-4519-8F33-0BC1EEBF2C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5F204-FDB1-4515-A487-563A792181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028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E48903-8F2B-4286-84F9-4312F3DED2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AB4D32-4298-4CDD-8BA9-DC0343E77D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672F99-ECCB-4DAC-BD6D-3E83F0CABC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27D400-65E3-4824-9720-E72D6262CD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E3092-0A29-4BAC-B551-F88E6BFA21AC}" type="datetimeFigureOut">
              <a:rPr lang="en-US" smtClean="0"/>
              <a:t>8/6/2019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04C123-704C-4889-BDCA-28166D941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3B576C-50A3-4221-8BAE-B5BA7B4743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5F204-FDB1-4515-A487-563A792181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45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226DDB-95F8-4A1C-9C0F-EA0A4D9077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1727CA8-59AD-4150-B6B7-C57896B3F2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9DE396-02B1-4706-9106-DD96D077C9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531799-3621-4964-A8BD-073444E32F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E3092-0A29-4BAC-B551-F88E6BFA21AC}" type="datetimeFigureOut">
              <a:rPr lang="en-US" smtClean="0"/>
              <a:t>8/6/2019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49859E-E676-4ABD-909F-E07A57CCAE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780A44-23B1-4EB3-9C7D-38BF64E35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5F204-FDB1-4515-A487-563A792181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002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818E7A6-7735-496B-BB18-9AB219EC5E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03105A-DA9F-42C5-B3A4-F269F3DADB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2F2DDA-5954-47B7-8CFF-03661BF5AB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2E3092-0A29-4BAC-B551-F88E6BFA21AC}" type="datetimeFigureOut">
              <a:rPr lang="en-US" smtClean="0"/>
              <a:t>8/6/2019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05F3EC-8046-4AD0-9E57-6B4A4F23A0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A92E3D-C677-41E2-8C86-604DF9E63E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F5F204-FDB1-4515-A487-563A792181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913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24EB2B6-F614-468C-83B4-FD855286E1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922" y="1065084"/>
            <a:ext cx="11800156" cy="5521195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9F35A783-7CC0-43D1-B404-CD09980711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922" y="271721"/>
            <a:ext cx="10803315" cy="409316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Step #1</a:t>
            </a:r>
          </a:p>
        </p:txBody>
      </p:sp>
    </p:spTree>
    <p:extLst>
      <p:ext uri="{BB962C8B-B14F-4D97-AF65-F5344CB8AC3E}">
        <p14:creationId xmlns:p14="http://schemas.microsoft.com/office/powerpoint/2010/main" val="3862518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24EB2B6-F614-468C-83B4-FD855286E1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922" y="1283141"/>
            <a:ext cx="11800156" cy="508508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9F35A783-7CC0-43D1-B404-CD09980711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922" y="271721"/>
            <a:ext cx="10803315" cy="409316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Step #2</a:t>
            </a:r>
          </a:p>
        </p:txBody>
      </p:sp>
    </p:spTree>
    <p:extLst>
      <p:ext uri="{BB962C8B-B14F-4D97-AF65-F5344CB8AC3E}">
        <p14:creationId xmlns:p14="http://schemas.microsoft.com/office/powerpoint/2010/main" val="7790364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24EB2B6-F614-468C-83B4-FD855286E1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383" y="961056"/>
            <a:ext cx="11717132" cy="568121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9F35A783-7CC0-43D1-B404-CD09980711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383" y="271721"/>
            <a:ext cx="10763853" cy="409316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Step #3</a:t>
            </a:r>
          </a:p>
        </p:txBody>
      </p:sp>
    </p:spTree>
    <p:extLst>
      <p:ext uri="{BB962C8B-B14F-4D97-AF65-F5344CB8AC3E}">
        <p14:creationId xmlns:p14="http://schemas.microsoft.com/office/powerpoint/2010/main" val="19244204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24EB2B6-F614-468C-83B4-FD855286E1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922" y="1092902"/>
            <a:ext cx="11800156" cy="5276337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9F35A783-7CC0-43D1-B404-CD09980711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922" y="372389"/>
            <a:ext cx="10803315" cy="409316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Step #4</a:t>
            </a:r>
          </a:p>
        </p:txBody>
      </p:sp>
    </p:spTree>
    <p:extLst>
      <p:ext uri="{BB962C8B-B14F-4D97-AF65-F5344CB8AC3E}">
        <p14:creationId xmlns:p14="http://schemas.microsoft.com/office/powerpoint/2010/main" val="4864532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24EB2B6-F614-468C-83B4-FD855286E1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922" y="1054576"/>
            <a:ext cx="11800156" cy="5110854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9F35A783-7CC0-43D1-B404-CD09980711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922" y="271721"/>
            <a:ext cx="10803315" cy="409316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Step #5</a:t>
            </a:r>
          </a:p>
        </p:txBody>
      </p:sp>
    </p:spTree>
    <p:extLst>
      <p:ext uri="{BB962C8B-B14F-4D97-AF65-F5344CB8AC3E}">
        <p14:creationId xmlns:p14="http://schemas.microsoft.com/office/powerpoint/2010/main" val="30955664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15</Words>
  <Application>Microsoft Office PowerPoint</Application>
  <PresentationFormat>Widescreen</PresentationFormat>
  <Paragraphs>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Step #1</vt:lpstr>
      <vt:lpstr>Step #2</vt:lpstr>
      <vt:lpstr>Step #3</vt:lpstr>
      <vt:lpstr>Step #4</vt:lpstr>
      <vt:lpstr>Step #5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Step #1</dc:title>
  <dc:creator>Marbella Dover</dc:creator>
  <cp:lastModifiedBy>Tami Devine</cp:lastModifiedBy>
  <cp:revision>4</cp:revision>
  <dcterms:created xsi:type="dcterms:W3CDTF">2019-06-25T17:44:14Z</dcterms:created>
  <dcterms:modified xsi:type="dcterms:W3CDTF">2019-08-06T17:28:48Z</dcterms:modified>
</cp:coreProperties>
</file>